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9750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uchinova\Downloads\2026-07-02_14-46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75792"/>
            <a:ext cx="7992888" cy="5540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640960" cy="508918"/>
          </a:xfrm>
        </p:spPr>
        <p:txBody>
          <a:bodyPr>
            <a:norm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Схема расположения земельного участка, расположенного в границах кадастрового квартала 84:05:0020205, площадью 187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52120" y="260648"/>
            <a:ext cx="2952328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к постановлению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Администрации Таймырского Долгано-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Ненецкого муниципального района</a:t>
            </a:r>
          </a:p>
          <a:p>
            <a:pPr algn="just"/>
            <a:r>
              <a:rPr lang="ru-RU" sz="1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30.07.2026 № 1064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57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Схема расположения земельного участка, расположенного в границах кадастрового квартала 84:05:0020205, площадью 187 кв.м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Кучинова Ирина Владимировна</dc:creator>
  <cp:lastModifiedBy>Боброва Нина Сергеевна</cp:lastModifiedBy>
  <cp:revision>12</cp:revision>
  <cp:lastPrinted>2026-07-22T04:50:34Z</cp:lastPrinted>
  <dcterms:created xsi:type="dcterms:W3CDTF">2024-03-05T09:02:29Z</dcterms:created>
  <dcterms:modified xsi:type="dcterms:W3CDTF">2026-07-31T02:24:12Z</dcterms:modified>
</cp:coreProperties>
</file>