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Схема расположения земельного участка, расположенного в границах кадастрового квартала 84:05:0020205, площадью 151,6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26" name="Группа 25"/>
          <p:cNvGrpSpPr/>
          <p:nvPr/>
        </p:nvGrpSpPr>
        <p:grpSpPr>
          <a:xfrm rot="20639246">
            <a:off x="5142972" y="3968833"/>
            <a:ext cx="724160" cy="504056"/>
            <a:chOff x="5004048" y="4005064"/>
            <a:chExt cx="724160" cy="504056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5004048" y="4005064"/>
              <a:ext cx="648072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652120" y="4005064"/>
              <a:ext cx="72008" cy="3600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5008128" y="4149080"/>
              <a:ext cx="72008" cy="3600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5080136" y="4355951"/>
              <a:ext cx="648072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5399067" y="4115977"/>
            <a:ext cx="34496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dirty="0" smtClean="0"/>
              <a:t>:ЗУ1</a:t>
            </a:r>
            <a:endParaRPr lang="ru-RU" sz="700" dirty="0"/>
          </a:p>
        </p:txBody>
      </p:sp>
      <p:sp>
        <p:nvSpPr>
          <p:cNvPr id="6" name="TextBox 5"/>
          <p:cNvSpPr txBox="1"/>
          <p:nvPr/>
        </p:nvSpPr>
        <p:spPr>
          <a:xfrm>
            <a:off x="4624368" y="3972204"/>
            <a:ext cx="5875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:19</a:t>
            </a:r>
            <a:endParaRPr lang="ru-RU" sz="1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280920" cy="49524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>
          <a:xfrm rot="19491262" flipV="1">
            <a:off x="5209698" y="4248909"/>
            <a:ext cx="1286619" cy="15943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601824" y="4185227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Уч.2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863129" y="260648"/>
            <a:ext cx="2952328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к постановлению 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Администрации Таймырского Долгано-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Ненецкого муниципального района</a:t>
            </a:r>
          </a:p>
          <a:p>
            <a:pPr algn="just"/>
            <a:r>
              <a:rPr lang="ru-RU" sz="100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29.07.2025 № 954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571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33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Схема расположения земельного участка, расположенного в границах кадастрового квартала 84:05:0020205, площадью 151,6 кв.м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Кучинова Ирина Владимировна</dc:creator>
  <cp:lastModifiedBy>kotlyarova</cp:lastModifiedBy>
  <cp:revision>14</cp:revision>
  <cp:lastPrinted>2025-07-30T05:29:44Z</cp:lastPrinted>
  <dcterms:created xsi:type="dcterms:W3CDTF">2024-03-05T09:02:29Z</dcterms:created>
  <dcterms:modified xsi:type="dcterms:W3CDTF">2025-07-30T05:29:48Z</dcterms:modified>
</cp:coreProperties>
</file>