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uchinova\Downloads\2026-07-02_14-46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75792"/>
            <a:ext cx="7992888" cy="5540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640960" cy="508918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187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44208" y="260648"/>
            <a:ext cx="252028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распоряжению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Главы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08.07.2026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07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187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kotlyarova</cp:lastModifiedBy>
  <cp:revision>12</cp:revision>
  <cp:lastPrinted>2026-07-09T05:22:54Z</cp:lastPrinted>
  <dcterms:created xsi:type="dcterms:W3CDTF">2024-03-05T09:02:29Z</dcterms:created>
  <dcterms:modified xsi:type="dcterms:W3CDTF">2026-07-09T05:36:31Z</dcterms:modified>
</cp:coreProperties>
</file>