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352928" cy="471322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 с кадастровым номером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84:05:0020205:1866,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площадью 52 </a:t>
            </a:r>
            <a:r>
              <a:rPr lang="ru-RU" sz="1400" err="1" smtClean="0">
                <a:latin typeface="Times New Roman" pitchFamily="18" charset="0"/>
                <a:cs typeface="Times New Roman" pitchFamily="18" charset="0"/>
              </a:rPr>
              <a:t>кв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. 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44208" y="404664"/>
            <a:ext cx="252028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к распоряжению 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Главы Таймырского Долгано-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Ненецкого муниципального района</a:t>
            </a:r>
          </a:p>
          <a:p>
            <a:pPr algn="just"/>
            <a:r>
              <a:rPr lang="ru-RU" sz="100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26.03.2025 № 04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3938161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/>
              <a:t>84:05:0020205:1866</a:t>
            </a:r>
          </a:p>
        </p:txBody>
      </p:sp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28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 с кадастровым номером 84:05:0020205:1866, площадью 52 кв. 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kotlyarova</cp:lastModifiedBy>
  <cp:revision>13</cp:revision>
  <cp:lastPrinted>2025-03-26T09:43:19Z</cp:lastPrinted>
  <dcterms:created xsi:type="dcterms:W3CDTF">2024-03-05T09:02:29Z</dcterms:created>
  <dcterms:modified xsi:type="dcterms:W3CDTF">2025-03-26T09:43:20Z</dcterms:modified>
</cp:coreProperties>
</file>