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84:03:0030002:19,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площадью 5198 кв. 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16.10.2024 № 19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639246">
            <a:off x="5142972" y="3968833"/>
            <a:ext cx="724160" cy="504056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399067" y="4115977"/>
            <a:ext cx="344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:ЗУ1</a:t>
            </a:r>
            <a:endParaRPr lang="ru-RU" sz="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31585"/>
            <a:ext cx="8457667" cy="48965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624368" y="3972204"/>
            <a:ext cx="58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:19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84:03:0030002:19, площадью 5198 кв. 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12</cp:revision>
  <cp:lastPrinted>2024-10-16T05:46:36Z</cp:lastPrinted>
  <dcterms:created xsi:type="dcterms:W3CDTF">2024-03-05T09:02:29Z</dcterms:created>
  <dcterms:modified xsi:type="dcterms:W3CDTF">2024-10-16T05:46:38Z</dcterms:modified>
</cp:coreProperties>
</file>