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88163" cy="100187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040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508918"/>
          </a:xfrm>
        </p:spPr>
        <p:txBody>
          <a:bodyPr>
            <a:normAutofit fontScale="90000"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Схема расположения земельного участка, расположенного в границах кадастрового квартала 84:05:0020205, площадью 359,6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кв.м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444208" y="404664"/>
            <a:ext cx="2520280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Приложение к распоряжению </a:t>
            </a:r>
          </a:p>
          <a:p>
            <a:pPr algn="just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Главы Таймырского Долгано-</a:t>
            </a:r>
          </a:p>
          <a:p>
            <a:pPr algn="just"/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Ненецкого муниципального района</a:t>
            </a:r>
          </a:p>
          <a:p>
            <a:pPr algn="just"/>
            <a:r>
              <a:rPr lang="ru-RU" sz="100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000" smtClean="0">
                <a:latin typeface="Times New Roman" pitchFamily="18" charset="0"/>
                <a:cs typeface="Times New Roman" pitchFamily="18" charset="0"/>
              </a:rPr>
              <a:t>т </a:t>
            </a:r>
            <a:r>
              <a:rPr lang="ru-RU" sz="1000" smtClean="0">
                <a:latin typeface="Times New Roman" pitchFamily="18" charset="0"/>
                <a:cs typeface="Times New Roman" pitchFamily="18" charset="0"/>
              </a:rPr>
              <a:t>14.07.2025 № 08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6" name="Группа 25"/>
          <p:cNvGrpSpPr/>
          <p:nvPr/>
        </p:nvGrpSpPr>
        <p:grpSpPr>
          <a:xfrm rot="20639246">
            <a:off x="5142972" y="3968833"/>
            <a:ext cx="724160" cy="504056"/>
            <a:chOff x="5004048" y="4005064"/>
            <a:chExt cx="724160" cy="504056"/>
          </a:xfrm>
        </p:grpSpPr>
        <p:cxnSp>
          <p:nvCxnSpPr>
            <p:cNvPr id="21" name="Прямая соединительная линия 20"/>
            <p:cNvCxnSpPr/>
            <p:nvPr/>
          </p:nvCxnSpPr>
          <p:spPr>
            <a:xfrm flipV="1">
              <a:off x="5004048" y="4005064"/>
              <a:ext cx="648072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>
              <a:off x="5652120" y="4005064"/>
              <a:ext cx="72008" cy="36004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>
              <a:off x="5008128" y="4149080"/>
              <a:ext cx="72008" cy="36004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 flipV="1">
              <a:off x="5080136" y="4355951"/>
              <a:ext cx="648072" cy="14401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9" name="TextBox 28"/>
          <p:cNvSpPr txBox="1"/>
          <p:nvPr/>
        </p:nvSpPr>
        <p:spPr>
          <a:xfrm>
            <a:off x="5399067" y="4115977"/>
            <a:ext cx="34496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00" dirty="0" smtClean="0"/>
              <a:t>:ЗУ1</a:t>
            </a:r>
            <a:endParaRPr lang="ru-RU" sz="700" dirty="0"/>
          </a:p>
        </p:txBody>
      </p:sp>
      <p:sp>
        <p:nvSpPr>
          <p:cNvPr id="6" name="TextBox 5"/>
          <p:cNvSpPr txBox="1"/>
          <p:nvPr/>
        </p:nvSpPr>
        <p:spPr>
          <a:xfrm>
            <a:off x="4624368" y="3972204"/>
            <a:ext cx="5875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:19</a:t>
            </a:r>
            <a:endParaRPr lang="ru-RU" sz="10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8280920" cy="4952428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7" name="Прямоугольник 6"/>
          <p:cNvSpPr/>
          <p:nvPr/>
        </p:nvSpPr>
        <p:spPr>
          <a:xfrm rot="19491262">
            <a:off x="5064616" y="3950231"/>
            <a:ext cx="1286619" cy="34462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477734" y="3991738"/>
            <a:ext cx="4603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Уч.1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45711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33</Words>
  <Application>Microsoft Office PowerPoint</Application>
  <PresentationFormat>Экран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Схема расположения земельного участка, расположенного в границах кадастрового квартала 84:05:0020205, площадью 359,6 кв.м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Кучинова Ирина Владимировна</dc:creator>
  <cp:lastModifiedBy>kotlyarova</cp:lastModifiedBy>
  <cp:revision>12</cp:revision>
  <cp:lastPrinted>2025-07-14T05:38:50Z</cp:lastPrinted>
  <dcterms:created xsi:type="dcterms:W3CDTF">2024-03-05T09:02:29Z</dcterms:created>
  <dcterms:modified xsi:type="dcterms:W3CDTF">2025-07-14T05:38:53Z</dcterms:modified>
</cp:coreProperties>
</file>