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6" y="1639139"/>
            <a:ext cx="8692860" cy="45262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участка, расположенного в границах кадастрового квартала 84:04:0010207, площадью 400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Приложение к постановлению </a:t>
            </a:r>
          </a:p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Администрации Таймырского Долгано-</a:t>
            </a:r>
          </a:p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20.08.2025 № 1034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16200000">
            <a:off x="4232308" y="3228048"/>
            <a:ext cx="905166" cy="627091"/>
            <a:chOff x="5004048" y="4005064"/>
            <a:chExt cx="724160" cy="50405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004048" y="4005064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652120" y="4005064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5008128" y="4149080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080136" y="4355951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4371345" y="3419869"/>
            <a:ext cx="722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/>
              <a:t>земельный участок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30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участка, расположенного в границах кадастрового квартала 84:04:0010207, площадью 400 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Боброва Нина Сергеевна</cp:lastModifiedBy>
  <cp:revision>15</cp:revision>
  <cp:lastPrinted>2025-08-20T10:01:02Z</cp:lastPrinted>
  <dcterms:created xsi:type="dcterms:W3CDTF">2024-03-05T09:02:29Z</dcterms:created>
  <dcterms:modified xsi:type="dcterms:W3CDTF">2025-08-20T10:01:07Z</dcterms:modified>
</cp:coreProperties>
</file>