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4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84:03:0030002:867, площадью 3427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300192" y="404664"/>
            <a:ext cx="2952328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постановлению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Администрации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21.04.2025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639246">
            <a:off x="5142972" y="3968833"/>
            <a:ext cx="724160" cy="504056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399067" y="4115977"/>
            <a:ext cx="344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:ЗУ1</a:t>
            </a:r>
            <a:endParaRPr lang="ru-RU" sz="700" dirty="0"/>
          </a:p>
        </p:txBody>
      </p:sp>
      <p:sp>
        <p:nvSpPr>
          <p:cNvPr id="6" name="TextBox 5"/>
          <p:cNvSpPr txBox="1"/>
          <p:nvPr/>
        </p:nvSpPr>
        <p:spPr>
          <a:xfrm>
            <a:off x="4624368" y="3972204"/>
            <a:ext cx="587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:19</a:t>
            </a:r>
            <a:endParaRPr lang="ru-RU" sz="10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52410"/>
            <a:ext cx="8280920" cy="479196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3347864" y="4061271"/>
            <a:ext cx="1116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84:03:0030002:867</a:t>
            </a:r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30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84:03:0030002:867, площадью 3427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Боброва Нина Сергеевна</cp:lastModifiedBy>
  <cp:revision>13</cp:revision>
  <cp:lastPrinted>2025-04-11T08:20:06Z</cp:lastPrinted>
  <dcterms:created xsi:type="dcterms:W3CDTF">2024-03-05T09:02:29Z</dcterms:created>
  <dcterms:modified xsi:type="dcterms:W3CDTF">2025-04-22T02:24:37Z</dcterms:modified>
</cp:coreProperties>
</file>