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89750" cy="100187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2040" y="-31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15.04.2025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15.04.2025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15.04.2025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15.04.2025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15.04.2025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15.04.2025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15.04.2025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15.04.2025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15.04.2025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15.04.2025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15.04.2025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15.04.2025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556792"/>
            <a:ext cx="8352928" cy="4713228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908720"/>
            <a:ext cx="8229600" cy="508918"/>
          </a:xfrm>
        </p:spPr>
        <p:txBody>
          <a:bodyPr>
            <a:normAutofit/>
          </a:bodyPr>
          <a:lstStyle/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Схема расположения земельного участка с кадастровым номером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84:05:0020205:1866,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площадью 52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кв.м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6444208" y="404664"/>
            <a:ext cx="2520280" cy="50891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/>
            <a:r>
              <a:rPr lang="ru-RU" sz="1000" dirty="0">
                <a:latin typeface="Times New Roman" pitchFamily="18" charset="0"/>
                <a:cs typeface="Times New Roman" pitchFamily="18" charset="0"/>
              </a:rPr>
              <a:t>Приложение к постановлению </a:t>
            </a:r>
          </a:p>
          <a:p>
            <a:pPr algn="just"/>
            <a:r>
              <a:rPr lang="ru-RU" sz="1000" dirty="0">
                <a:latin typeface="Times New Roman" pitchFamily="18" charset="0"/>
                <a:cs typeface="Times New Roman" pitchFamily="18" charset="0"/>
              </a:rPr>
              <a:t>Администрации Таймырского Долгано-</a:t>
            </a:r>
          </a:p>
          <a:p>
            <a:pPr algn="just"/>
            <a:r>
              <a:rPr lang="ru-RU" sz="1000" dirty="0">
                <a:latin typeface="Times New Roman" pitchFamily="18" charset="0"/>
                <a:cs typeface="Times New Roman" pitchFamily="18" charset="0"/>
              </a:rPr>
              <a:t>Ненецкого муниципального района</a:t>
            </a:r>
          </a:p>
          <a:p>
            <a:pPr algn="just"/>
            <a:r>
              <a:rPr lang="ru-RU" sz="1000" dirty="0">
                <a:latin typeface="Times New Roman" pitchFamily="18" charset="0"/>
                <a:cs typeface="Times New Roman" pitchFamily="18" charset="0"/>
              </a:rPr>
              <a:t>от </a:t>
            </a:r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11.04.2025 № 455</a:t>
            </a:r>
            <a:endParaRPr lang="ru-RU" sz="1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707904" y="3938161"/>
            <a:ext cx="136815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dirty="0"/>
              <a:t>84:05:0020205:1866</a:t>
            </a:r>
          </a:p>
        </p:txBody>
      </p:sp>
    </p:spTree>
    <p:extLst>
      <p:ext uri="{BB962C8B-B14F-4D97-AF65-F5344CB8AC3E}">
        <p14:creationId xmlns:p14="http://schemas.microsoft.com/office/powerpoint/2010/main" val="62945711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145</TotalTime>
  <Words>26</Words>
  <Application>Microsoft Office PowerPoint</Application>
  <PresentationFormat>Экран (4:3)</PresentationFormat>
  <Paragraphs>6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Схема расположения земельного участка с кадастровым номером 84:05:0020205:1866, площадью 52 кв.м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Кучинова Ирина Владимировна</dc:creator>
  <cp:lastModifiedBy>Боброва Нина Сергеевна</cp:lastModifiedBy>
  <cp:revision>13</cp:revision>
  <cp:lastPrinted>2025-04-07T08:28:45Z</cp:lastPrinted>
  <dcterms:created xsi:type="dcterms:W3CDTF">2024-03-05T09:02:29Z</dcterms:created>
  <dcterms:modified xsi:type="dcterms:W3CDTF">2025-04-15T02:41:32Z</dcterms:modified>
</cp:coreProperties>
</file>