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151,6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44208" y="404664"/>
            <a:ext cx="252028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распоряжению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Главы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14.07.2025 № 09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 rot="20639246">
            <a:off x="5142972" y="3968833"/>
            <a:ext cx="724160" cy="504056"/>
            <a:chOff x="5004048" y="4005064"/>
            <a:chExt cx="724160" cy="50405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5004048" y="4005064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652120" y="4005064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008128" y="4149080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80136" y="4355951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399067" y="4115977"/>
            <a:ext cx="3449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/>
              <a:t>:ЗУ1</a:t>
            </a:r>
            <a:endParaRPr lang="ru-RU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4624368" y="3972204"/>
            <a:ext cx="5875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:19</a:t>
            </a:r>
            <a:endParaRPr lang="ru-RU" sz="1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9524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 rot="19491262" flipV="1">
            <a:off x="5209698" y="4248909"/>
            <a:ext cx="1286619" cy="15943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601824" y="4185227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Уч.2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33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151,6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kotlyarova</cp:lastModifiedBy>
  <cp:revision>13</cp:revision>
  <cp:lastPrinted>2025-07-14T05:41:07Z</cp:lastPrinted>
  <dcterms:created xsi:type="dcterms:W3CDTF">2024-03-05T09:02:29Z</dcterms:created>
  <dcterms:modified xsi:type="dcterms:W3CDTF">2025-07-14T05:41:09Z</dcterms:modified>
</cp:coreProperties>
</file>