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52410"/>
            <a:ext cx="8280920" cy="479196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84:03:0030002:867,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площадью 3427 кв. 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26.03.2025 № 03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4061271"/>
            <a:ext cx="1116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84:03:0030002:867</a:t>
            </a:r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28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84:03:0030002:867, площадью 3427 кв. 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kotlyarova</cp:lastModifiedBy>
  <cp:revision>14</cp:revision>
  <cp:lastPrinted>2025-03-26T09:29:12Z</cp:lastPrinted>
  <dcterms:created xsi:type="dcterms:W3CDTF">2024-03-05T09:02:29Z</dcterms:created>
  <dcterms:modified xsi:type="dcterms:W3CDTF">2025-03-26T09:29:15Z</dcterms:modified>
</cp:coreProperties>
</file>